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63" r:id="rId2"/>
    <p:sldId id="260" r:id="rId3"/>
    <p:sldId id="258" r:id="rId4"/>
    <p:sldId id="262" r:id="rId5"/>
    <p:sldId id="257" r:id="rId6"/>
    <p:sldId id="264" r:id="rId7"/>
    <p:sldId id="265" r:id="rId8"/>
    <p:sldId id="259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73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9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620903-D93C-49FE-B2FA-5816A0000D2C}" type="datetimeFigureOut">
              <a:rPr lang="en-AU" smtClean="0"/>
              <a:t>29/10/2019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D16768-A867-4CCE-ABCA-BA5E3625315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56566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YWC – a quick couple of points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16768-A867-4CCE-ABCA-BA5E36253150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111482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What’s the problem? Anger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16768-A867-4CCE-ABCA-BA5E36253150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031106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What are we going to do about it? Organise, campaign, skills development for young activists, a voice for young workers and education about rights. Hope.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16768-A867-4CCE-ABCA-BA5E36253150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016188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Advice, information - basics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16768-A867-4CCE-ABCA-BA5E36253150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980169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Advice Service – what it is, how it works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16768-A867-4CCE-ABCA-BA5E36253150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159527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Outreach program – including schools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16768-A867-4CCE-ABCA-BA5E36253150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981469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Skills development and training young workers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16768-A867-4CCE-ABCA-BA5E36253150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107585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16768-A867-4CCE-ABCA-BA5E36253150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19598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46A68-C74E-4742-BCFE-1EECB44F08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E91A4A-0AF1-4B61-8925-1AD36A8BA0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C4FA50-5B83-45E7-8994-EDBA9B495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08B4D-DFA0-4252-A94C-325F93991E7C}" type="datetimeFigureOut">
              <a:rPr lang="en-AU" smtClean="0"/>
              <a:t>29/10/2019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8A53F9-1246-414C-A0A0-052B5320E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C74B89-D429-4AD1-926D-495716FE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F6A30-9A75-48CD-8408-3A43E1615C8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77065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26992-6781-4125-9778-83FC1AE26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6ED026-1CAF-4581-9AB6-9F526899FE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CF75AA-8A4E-4CDA-8123-5DD4C0BB9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08B4D-DFA0-4252-A94C-325F93991E7C}" type="datetimeFigureOut">
              <a:rPr lang="en-AU" smtClean="0"/>
              <a:t>29/10/2019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F581E-F01C-4428-A6F4-F0B5EB8D1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9E1023-09C4-4C12-B08C-11FE5BD8C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F6A30-9A75-48CD-8408-3A43E1615C8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20386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6E4D80-1E44-4C29-BF9F-3F95AE8ECB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9E1663-FBB5-41D6-95DE-DDFC9D8F85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311E57-E3CC-416D-ADDB-B67AC95C3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08B4D-DFA0-4252-A94C-325F93991E7C}" type="datetimeFigureOut">
              <a:rPr lang="en-AU" smtClean="0"/>
              <a:t>29/10/2019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F5701C-89CD-413D-BBA4-CF3FFC56C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F38E64-1142-4AB9-B289-3E048DA7E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F6A30-9A75-48CD-8408-3A43E1615C8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48683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7883F-1229-4FE4-B2D1-342C4C98C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4F3EE6-F3D0-4FE0-A4A6-91DAD8C775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CCD21D-5CC8-4316-AB1A-65D6A944D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08B4D-DFA0-4252-A94C-325F93991E7C}" type="datetimeFigureOut">
              <a:rPr lang="en-AU" smtClean="0"/>
              <a:t>29/10/2019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DF778A-6F7C-45F7-A24D-F008270F1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02FC77-BE5C-44EF-A7F2-9CE613E09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F6A30-9A75-48CD-8408-3A43E1615C8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88153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66E16-CF5E-4DB4-AE3B-F257E39B8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0DB194-CA59-4199-A21B-4AA90105E5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F22BDC-66B2-4E3F-8289-90436FA8C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08B4D-DFA0-4252-A94C-325F93991E7C}" type="datetimeFigureOut">
              <a:rPr lang="en-AU" smtClean="0"/>
              <a:t>29/10/2019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826B06-2DA0-4EBF-99D5-81C07B3BB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E9B7F5-39A9-44D6-B3E2-FDB305CED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F6A30-9A75-48CD-8408-3A43E1615C8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84309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D1AA4-479E-4C46-99D5-A6821D326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03F5A4-7F64-45C0-A979-CEC79C3126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89EF65-C41E-4DEE-8A37-D36F0C30F2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BE1954-93CB-4249-B307-A5262F8AC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08B4D-DFA0-4252-A94C-325F93991E7C}" type="datetimeFigureOut">
              <a:rPr lang="en-AU" smtClean="0"/>
              <a:t>29/10/2019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242541-E16B-45CB-AE17-ACB05B952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131F8B-4B34-457E-842E-D9E11C41D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F6A30-9A75-48CD-8408-3A43E1615C8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03610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8ADF1-C34B-4F59-9DA1-7B25CE086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F315A2-BD73-4FEC-8D18-3079C9E8CB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085F6F-26F0-481E-80DA-E8E831652A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8FED51-3315-4A1D-BF35-431F03E3E8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DDA134-94DD-46F4-8A09-7240EB2D98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1CE41B-9C1E-4407-8093-7428B72CF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08B4D-DFA0-4252-A94C-325F93991E7C}" type="datetimeFigureOut">
              <a:rPr lang="en-AU" smtClean="0"/>
              <a:t>29/10/2019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C8C6DB-2E4B-4A42-80FE-C0EC52820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0DF256-316F-495E-A3DC-C4CDD7619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F6A30-9A75-48CD-8408-3A43E1615C8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17637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7596B-7BC8-4532-9719-88170B55A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7F46C3-C4C5-4F4A-9E9D-33C209B9E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08B4D-DFA0-4252-A94C-325F93991E7C}" type="datetimeFigureOut">
              <a:rPr lang="en-AU" smtClean="0"/>
              <a:t>29/10/2019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56862E-92DC-46D9-AE58-92A9807E1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54FDDD-D2BA-4587-B71C-734A206C7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F6A30-9A75-48CD-8408-3A43E1615C8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90269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0C65A8-ED0D-4827-B7EE-587285EE8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08B4D-DFA0-4252-A94C-325F93991E7C}" type="datetimeFigureOut">
              <a:rPr lang="en-AU" smtClean="0"/>
              <a:t>29/10/2019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2D886D-082F-49C5-82AC-1C15FBDB3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284EAB-F4BA-42E6-8EBA-36431B796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F6A30-9A75-48CD-8408-3A43E1615C8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63500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6E078-7A62-47D6-8BFB-54DE2598C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7EB42F-A2DB-48DA-9D03-CAD084EB7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A15A73-3911-49D0-92B5-71F6C21D43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70872E-4E36-435E-9D1E-965910EC7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08B4D-DFA0-4252-A94C-325F93991E7C}" type="datetimeFigureOut">
              <a:rPr lang="en-AU" smtClean="0"/>
              <a:t>29/10/2019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94D304-49F2-4088-A069-9CE8099EF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29F206-975E-4A34-9DB1-2BDA7F529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F6A30-9A75-48CD-8408-3A43E1615C8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73487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5DD67-4D40-4A7B-91FD-C8CD82167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69ECBC-704C-46A9-917A-4E5CC164C9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E73CC5-6AA8-43AE-87F7-3C66534DC9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57A43C-3EA7-4476-9C81-1F394459D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08B4D-DFA0-4252-A94C-325F93991E7C}" type="datetimeFigureOut">
              <a:rPr lang="en-AU" smtClean="0"/>
              <a:t>29/10/2019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C77F7A-5C8C-47CC-9A81-053C31855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F47A7D-4A58-48EE-A5C3-C577EB530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F6A30-9A75-48CD-8408-3A43E1615C8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18433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44B620-8B95-4ED8-89ED-371961863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FF3C8B-B9C2-4449-80C5-F5C52F7372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8228FA-0D03-4C2C-8215-B93CF545DE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08B4D-DFA0-4252-A94C-325F93991E7C}" type="datetimeFigureOut">
              <a:rPr lang="en-AU" smtClean="0"/>
              <a:t>29/10/2019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4496EB-FADB-42D9-BB97-D492B9788A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BE52A-1A6B-4292-99C0-BBD298D9DA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4F6A30-9A75-48CD-8408-3A43E1615C8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60054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uilding, window&#10;&#10;Description automatically generated">
            <a:extLst>
              <a:ext uri="{FF2B5EF4-FFF2-40B4-BE49-F238E27FC236}">
                <a16:creationId xmlns:a16="http://schemas.microsoft.com/office/drawing/2014/main" id="{AA2369FF-4BBF-4509-9041-DB5BE36A2A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074" y="1123527"/>
            <a:ext cx="4604800" cy="46048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12350F3-DB83-413A-980B-1CEB924986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453265" y="1570814"/>
            <a:ext cx="0" cy="3710227"/>
          </a:xfrm>
          <a:prstGeom prst="line">
            <a:avLst/>
          </a:prstGeom>
          <a:ln w="19050">
            <a:solidFill>
              <a:srgbClr val="F169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clock&#10;&#10;Description automatically generated">
            <a:extLst>
              <a:ext uri="{FF2B5EF4-FFF2-40B4-BE49-F238E27FC236}">
                <a16:creationId xmlns:a16="http://schemas.microsoft.com/office/drawing/2014/main" id="{77E44393-2FB3-40BE-90DA-1FE1E4C181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590" y="5576888"/>
            <a:ext cx="3181350" cy="876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76EA1D0-467B-410F-BD86-69B5E5225782}"/>
              </a:ext>
            </a:extLst>
          </p:cNvPr>
          <p:cNvSpPr txBox="1"/>
          <p:nvPr/>
        </p:nvSpPr>
        <p:spPr>
          <a:xfrm>
            <a:off x="349321" y="359596"/>
            <a:ext cx="92056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>
                <a:latin typeface="Lucida Console" panose="020B0609040504020204" pitchFamily="49" charset="0"/>
              </a:rPr>
              <a:t>www.youngworkerscbr.org.au</a:t>
            </a:r>
          </a:p>
        </p:txBody>
      </p:sp>
    </p:spTree>
    <p:extLst>
      <p:ext uri="{BB962C8B-B14F-4D97-AF65-F5344CB8AC3E}">
        <p14:creationId xmlns:p14="http://schemas.microsoft.com/office/powerpoint/2010/main" val="6762287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1ED945-716D-4D41-A14E-CF7882FF2C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538308" cy="25383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9365E7-2087-40E8-803C-F5BFAE370E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3536" y="4708456"/>
            <a:ext cx="2024544" cy="21703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96EEAB-EDD5-4704-95A0-8A5955BC3F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938" b="22050"/>
          <a:stretch/>
        </p:blipFill>
        <p:spPr>
          <a:xfrm>
            <a:off x="6323687" y="-28702"/>
            <a:ext cx="5868313" cy="255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5147A7-4BE7-40A1-978A-5A4043D4C4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8080" y="4687638"/>
            <a:ext cx="3093920" cy="21703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BD62A3C-0B04-4620-B8CA-55245C4587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708456"/>
            <a:ext cx="3513762" cy="214954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E967E80-9B4B-48F7-87D6-0482B461C417}"/>
              </a:ext>
            </a:extLst>
          </p:cNvPr>
          <p:cNvSpPr txBox="1"/>
          <p:nvPr/>
        </p:nvSpPr>
        <p:spPr>
          <a:xfrm>
            <a:off x="164387" y="2804845"/>
            <a:ext cx="11887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200" dirty="0">
                <a:latin typeface="Lucida Console" panose="020B0609040504020204" pitchFamily="49" charset="0"/>
              </a:rPr>
              <a:t>In our 2018 survey, </a:t>
            </a:r>
            <a:r>
              <a:rPr lang="en-AU" sz="3200" b="1" dirty="0">
                <a:solidFill>
                  <a:srgbClr val="FF0000"/>
                </a:solidFill>
                <a:latin typeface="Lucida Console" panose="020B0609040504020204" pitchFamily="49" charset="0"/>
              </a:rPr>
              <a:t>52% </a:t>
            </a:r>
            <a:r>
              <a:rPr lang="en-AU" sz="3200" dirty="0">
                <a:solidFill>
                  <a:srgbClr val="FF0000"/>
                </a:solidFill>
                <a:latin typeface="Lucida Console" panose="020B0609040504020204" pitchFamily="49" charset="0"/>
              </a:rPr>
              <a:t>of workers </a:t>
            </a:r>
            <a:r>
              <a:rPr lang="en-AU" sz="3200" dirty="0">
                <a:latin typeface="Lucida Console" panose="020B0609040504020204" pitchFamily="49" charset="0"/>
              </a:rPr>
              <a:t>reported having their </a:t>
            </a:r>
            <a:r>
              <a:rPr lang="en-AU" sz="3200" dirty="0">
                <a:solidFill>
                  <a:srgbClr val="FF0000"/>
                </a:solidFill>
                <a:latin typeface="Lucida Console" panose="020B0609040504020204" pitchFamily="49" charset="0"/>
              </a:rPr>
              <a:t>wages stolen </a:t>
            </a:r>
            <a:r>
              <a:rPr lang="en-AU" sz="3200" dirty="0">
                <a:latin typeface="Lucida Console" panose="020B0609040504020204" pitchFamily="49" charset="0"/>
              </a:rPr>
              <a:t>in the previous 12 </a:t>
            </a:r>
            <a:r>
              <a:rPr lang="en-AU" sz="3200" b="1" dirty="0">
                <a:latin typeface="Lucida Console" panose="020B0609040504020204" pitchFamily="49" charset="0"/>
              </a:rPr>
              <a:t>months</a:t>
            </a:r>
            <a:r>
              <a:rPr lang="en-AU" sz="3200" dirty="0">
                <a:latin typeface="Lucida Console" panose="020B0609040504020204" pitchFamily="49" charset="0"/>
              </a:rPr>
              <a:t>. </a:t>
            </a:r>
          </a:p>
        </p:txBody>
      </p:sp>
      <p:pic>
        <p:nvPicPr>
          <p:cNvPr id="14" name="Picture 13" descr="A group of people preparing food in a kitchen&#10;&#10;Description automatically generated">
            <a:extLst>
              <a:ext uri="{FF2B5EF4-FFF2-40B4-BE49-F238E27FC236}">
                <a16:creationId xmlns:a16="http://schemas.microsoft.com/office/drawing/2014/main" id="{CA2BE075-E1B2-4F06-984D-81DF5368D9D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922" b="-3922"/>
          <a:stretch/>
        </p:blipFill>
        <p:spPr>
          <a:xfrm>
            <a:off x="3513762" y="4618517"/>
            <a:ext cx="3559774" cy="23294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B6C8295-4E31-4471-8808-99A1839B33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38308" y="-38656"/>
            <a:ext cx="3788306" cy="259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328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B8961071-CD67-4EBC-91FF-2E5120B4CE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" b="15345"/>
          <a:stretch/>
        </p:blipFill>
        <p:spPr>
          <a:xfrm>
            <a:off x="732479" y="643466"/>
            <a:ext cx="3100267" cy="262466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78392BD-C7C8-450B-8544-863719E18F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4" r="33868" b="-2"/>
          <a:stretch/>
        </p:blipFill>
        <p:spPr>
          <a:xfrm>
            <a:off x="4569391" y="643466"/>
            <a:ext cx="3091742" cy="262466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A66263D-3958-42BC-B43D-BEE6E03428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753" r="-2" b="-2"/>
          <a:stretch/>
        </p:blipFill>
        <p:spPr>
          <a:xfrm>
            <a:off x="8375913" y="643466"/>
            <a:ext cx="3105471" cy="262466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0A69E69-31D8-495E-AA2B-E8C4ACD4C6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0280" y="3589863"/>
            <a:ext cx="2624665" cy="26246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FA25FB-1BD2-429D-BC1F-B561A8181DD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" r="11405" b="-2"/>
          <a:stretch/>
        </p:blipFill>
        <p:spPr>
          <a:xfrm>
            <a:off x="4553682" y="3589863"/>
            <a:ext cx="3123162" cy="2643993"/>
          </a:xfrm>
          <a:prstGeom prst="rect">
            <a:avLst/>
          </a:prstGeom>
        </p:spPr>
      </p:pic>
      <p:pic>
        <p:nvPicPr>
          <p:cNvPr id="3" name="Picture 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95619D52-8DB4-4EB9-A133-3D8BB408193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" r="16119"/>
          <a:stretch/>
        </p:blipFill>
        <p:spPr>
          <a:xfrm>
            <a:off x="9154876" y="3589863"/>
            <a:ext cx="1547543" cy="264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5045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DC2EE9-5585-4F89-8409-77AED0C401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65" r="-3" b="614"/>
          <a:stretch/>
        </p:blipFill>
        <p:spPr>
          <a:xfrm>
            <a:off x="643466" y="643467"/>
            <a:ext cx="5372099" cy="5571066"/>
          </a:xfrm>
          <a:prstGeom prst="rect">
            <a:avLst/>
          </a:prstGeom>
        </p:spPr>
      </p:pic>
      <p:pic>
        <p:nvPicPr>
          <p:cNvPr id="5" name="Picture 4" descr="A person holding a sign&#10;&#10;Description automatically generated">
            <a:extLst>
              <a:ext uri="{FF2B5EF4-FFF2-40B4-BE49-F238E27FC236}">
                <a16:creationId xmlns:a16="http://schemas.microsoft.com/office/drawing/2014/main" id="{926D1D93-1C5C-46C1-8052-996B1AF9DF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1" r="2" b="2"/>
          <a:stretch/>
        </p:blipFill>
        <p:spPr>
          <a:xfrm>
            <a:off x="6176433" y="643467"/>
            <a:ext cx="53720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262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10F6E120-D0D5-4CD8-B04B-D6DD11957E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66" y="196684"/>
            <a:ext cx="11036867" cy="646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64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9334E69B-786C-4725-AA23-582664CB5E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2" y="845920"/>
            <a:ext cx="3683111" cy="118780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12839B5-6527-4FE1-B5CA-71D5FFC47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752928"/>
            <a:ext cx="7566298" cy="759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89B37F3-721E-4809-A50E-9EE306404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46483" y="0"/>
            <a:ext cx="73152" cy="2788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DE2F78-8DD8-4364-90D2-15E9602C75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4013" y="313080"/>
            <a:ext cx="1696709" cy="2262279"/>
          </a:xfrm>
          <a:prstGeom prst="rect">
            <a:avLst/>
          </a:prstGeom>
        </p:spPr>
      </p:pic>
      <p:pic>
        <p:nvPicPr>
          <p:cNvPr id="7" name="Picture 6" descr="A close up of a person&#10;&#10;Description automatically generated">
            <a:extLst>
              <a:ext uri="{FF2B5EF4-FFF2-40B4-BE49-F238E27FC236}">
                <a16:creationId xmlns:a16="http://schemas.microsoft.com/office/drawing/2014/main" id="{016E9F32-6A88-4BD1-901D-6F4B4DEEA0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71" y="3006496"/>
            <a:ext cx="2352685" cy="338515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F32C1A4-2AC7-48CB-9AB7-B80470C0F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3627" y="2779776"/>
            <a:ext cx="73152" cy="40782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F5AE93D-B65E-4807-A123-FBFD0DFBCD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2436" y="3006495"/>
            <a:ext cx="3385160" cy="338516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E12D8E2-6088-4997-A8C6-1794DA9E1D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813" y="0"/>
            <a:ext cx="7315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5473DD-563C-4ED2-A2E0-572FFE1A49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0556" y="321735"/>
            <a:ext cx="3312786" cy="3312786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FAF10F47-1605-47C5-AE58-9062909AD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299" y="3862989"/>
            <a:ext cx="4625702" cy="731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7AB5B1-9A30-47AB-87D6-905BAF0459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2844" y="4172622"/>
            <a:ext cx="2227687" cy="222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3956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B4A113E-D208-4EF0-8BAB-25FDD2E58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570814"/>
            <a:ext cx="0" cy="3710227"/>
          </a:xfrm>
          <a:prstGeom prst="line">
            <a:avLst/>
          </a:prstGeom>
          <a:ln w="19050">
            <a:solidFill>
              <a:srgbClr val="B5B7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old&#10;&#10;Description automatically generated">
            <a:extLst>
              <a:ext uri="{FF2B5EF4-FFF2-40B4-BE49-F238E27FC236}">
                <a16:creationId xmlns:a16="http://schemas.microsoft.com/office/drawing/2014/main" id="{04F00992-3A33-4E46-BF80-D7542A5F42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687327"/>
            <a:ext cx="6181688" cy="347719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E16547-5205-4F0E-B809-89D18FF4C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49896" y="1573887"/>
            <a:ext cx="0" cy="3710227"/>
          </a:xfrm>
          <a:prstGeom prst="line">
            <a:avLst/>
          </a:prstGeom>
          <a:ln w="19050">
            <a:solidFill>
              <a:srgbClr val="B5B7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08153A48-6DD3-4D0B-9296-2D7DB71E18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008" y="1776303"/>
            <a:ext cx="3299247" cy="329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059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7F9F81E-24B0-4359-B99B-6D07779074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8" b="-8"/>
          <a:stretch/>
        </p:blipFill>
        <p:spPr>
          <a:xfrm>
            <a:off x="975139" y="2146853"/>
            <a:ext cx="2410198" cy="2410198"/>
          </a:xfrm>
          <a:custGeom>
            <a:avLst/>
            <a:gdLst>
              <a:gd name="connsiteX0" fmla="*/ 1424793 w 2849586"/>
              <a:gd name="connsiteY0" fmla="*/ 0 h 2849586"/>
              <a:gd name="connsiteX1" fmla="*/ 2849586 w 2849586"/>
              <a:gd name="connsiteY1" fmla="*/ 1424793 h 2849586"/>
              <a:gd name="connsiteX2" fmla="*/ 1424793 w 2849586"/>
              <a:gd name="connsiteY2" fmla="*/ 2849586 h 2849586"/>
              <a:gd name="connsiteX3" fmla="*/ 0 w 2849586"/>
              <a:gd name="connsiteY3" fmla="*/ 1424793 h 2849586"/>
              <a:gd name="connsiteX4" fmla="*/ 1424793 w 2849586"/>
              <a:gd name="connsiteY4" fmla="*/ 0 h 2849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911FFF-6512-4F77-A16B-7A96BB8B36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8" b="-8"/>
          <a:stretch/>
        </p:blipFill>
        <p:spPr>
          <a:xfrm>
            <a:off x="3585647" y="2146853"/>
            <a:ext cx="2410198" cy="2410198"/>
          </a:xfrm>
          <a:custGeom>
            <a:avLst/>
            <a:gdLst>
              <a:gd name="connsiteX0" fmla="*/ 1424793 w 2849586"/>
              <a:gd name="connsiteY0" fmla="*/ 0 h 2849586"/>
              <a:gd name="connsiteX1" fmla="*/ 2849586 w 2849586"/>
              <a:gd name="connsiteY1" fmla="*/ 1424793 h 2849586"/>
              <a:gd name="connsiteX2" fmla="*/ 1424793 w 2849586"/>
              <a:gd name="connsiteY2" fmla="*/ 2849586 h 2849586"/>
              <a:gd name="connsiteX3" fmla="*/ 0 w 2849586"/>
              <a:gd name="connsiteY3" fmla="*/ 1424793 h 2849586"/>
              <a:gd name="connsiteX4" fmla="*/ 1424793 w 2849586"/>
              <a:gd name="connsiteY4" fmla="*/ 0 h 2849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82DC60-3AA4-4340-B7F6-8DC6DA02E91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8" b="-8"/>
          <a:stretch/>
        </p:blipFill>
        <p:spPr>
          <a:xfrm>
            <a:off x="6196155" y="2146853"/>
            <a:ext cx="2410198" cy="2410198"/>
          </a:xfrm>
          <a:custGeom>
            <a:avLst/>
            <a:gdLst>
              <a:gd name="connsiteX0" fmla="*/ 1424793 w 2849586"/>
              <a:gd name="connsiteY0" fmla="*/ 0 h 2849586"/>
              <a:gd name="connsiteX1" fmla="*/ 2849586 w 2849586"/>
              <a:gd name="connsiteY1" fmla="*/ 1424793 h 2849586"/>
              <a:gd name="connsiteX2" fmla="*/ 1424793 w 2849586"/>
              <a:gd name="connsiteY2" fmla="*/ 2849586 h 2849586"/>
              <a:gd name="connsiteX3" fmla="*/ 0 w 2849586"/>
              <a:gd name="connsiteY3" fmla="*/ 1424793 h 2849586"/>
              <a:gd name="connsiteX4" fmla="*/ 1424793 w 2849586"/>
              <a:gd name="connsiteY4" fmla="*/ 0 h 2849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C16591C-1D30-41E8-872C-557C65589C5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-8" b="-8"/>
          <a:stretch/>
        </p:blipFill>
        <p:spPr>
          <a:xfrm>
            <a:off x="8806663" y="2146853"/>
            <a:ext cx="2410198" cy="2410198"/>
          </a:xfrm>
          <a:custGeom>
            <a:avLst/>
            <a:gdLst>
              <a:gd name="connsiteX0" fmla="*/ 1424793 w 2849586"/>
              <a:gd name="connsiteY0" fmla="*/ 0 h 2849586"/>
              <a:gd name="connsiteX1" fmla="*/ 2849586 w 2849586"/>
              <a:gd name="connsiteY1" fmla="*/ 1424793 h 2849586"/>
              <a:gd name="connsiteX2" fmla="*/ 1424793 w 2849586"/>
              <a:gd name="connsiteY2" fmla="*/ 2849586 h 2849586"/>
              <a:gd name="connsiteX3" fmla="*/ 0 w 2849586"/>
              <a:gd name="connsiteY3" fmla="*/ 1424793 h 2849586"/>
              <a:gd name="connsiteX4" fmla="*/ 1424793 w 2849586"/>
              <a:gd name="connsiteY4" fmla="*/ 0 h 2849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451938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104</Words>
  <Application>Microsoft Office PowerPoint</Application>
  <PresentationFormat>Widescreen</PresentationFormat>
  <Paragraphs>17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Lucida Console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Arian McVeigh</dc:creator>
  <cp:lastModifiedBy>Diane Ridley</cp:lastModifiedBy>
  <cp:revision>1</cp:revision>
  <dcterms:created xsi:type="dcterms:W3CDTF">2019-10-29T01:07:45Z</dcterms:created>
  <dcterms:modified xsi:type="dcterms:W3CDTF">2019-10-29T04:23:17Z</dcterms:modified>
</cp:coreProperties>
</file>