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6"/>
  </p:notesMasterIdLst>
  <p:sldIdLst>
    <p:sldId id="256" r:id="rId2"/>
    <p:sldId id="422" r:id="rId3"/>
    <p:sldId id="257" r:id="rId4"/>
    <p:sldId id="258" r:id="rId5"/>
    <p:sldId id="410" r:id="rId6"/>
    <p:sldId id="411" r:id="rId7"/>
    <p:sldId id="412" r:id="rId8"/>
    <p:sldId id="413" r:id="rId9"/>
    <p:sldId id="414" r:id="rId10"/>
    <p:sldId id="415" r:id="rId11"/>
    <p:sldId id="416" r:id="rId12"/>
    <p:sldId id="417" r:id="rId13"/>
    <p:sldId id="418" r:id="rId14"/>
    <p:sldId id="421" r:id="rId15"/>
    <p:sldId id="260" r:id="rId16"/>
    <p:sldId id="261" r:id="rId17"/>
    <p:sldId id="262" r:id="rId18"/>
    <p:sldId id="263" r:id="rId19"/>
    <p:sldId id="264" r:id="rId20"/>
    <p:sldId id="265" r:id="rId21"/>
    <p:sldId id="420" r:id="rId22"/>
    <p:sldId id="266" r:id="rId23"/>
    <p:sldId id="419" r:id="rId24"/>
    <p:sldId id="269" r:id="rId2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4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145"/>
    <p:restoredTop sz="94181"/>
  </p:normalViewPr>
  <p:slideViewPr>
    <p:cSldViewPr snapToGrid="0">
      <p:cViewPr>
        <p:scale>
          <a:sx n="108" d="100"/>
          <a:sy n="108" d="100"/>
        </p:scale>
        <p:origin x="-57" y="-261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50963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654c28f137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654c28f137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654c28f137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654c28f137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654c28f13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654c28f13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4c28f137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4c28f137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654c28f137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654c28f137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654c28f137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654c28f137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654c28f137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654c28f137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654c28f137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654c28f137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654c28f137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654c28f137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654c28f137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654c28f137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85DB7-7ADB-D145-85CC-F547E17766FC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52D37-A8FE-8647-A259-2CF9DAE69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392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tx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drive.google.com/file/d/1PkjKdsdW1zEmoyvhkVjjn1VY8J6yVceD/view?usp=sharing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tiff"/><Relationship Id="rId3" Type="http://schemas.openxmlformats.org/officeDocument/2006/relationships/image" Target="../media/image25.tiff"/><Relationship Id="rId7" Type="http://schemas.openxmlformats.org/officeDocument/2006/relationships/image" Target="../media/image29.png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tiff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"/>
            <a:ext cx="9535886" cy="598263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10C599C-7DCD-2F48-B3FB-9F85C672CF19}"/>
              </a:ext>
            </a:extLst>
          </p:cNvPr>
          <p:cNvSpPr txBox="1"/>
          <p:nvPr/>
        </p:nvSpPr>
        <p:spPr>
          <a:xfrm>
            <a:off x="613954" y="221355"/>
            <a:ext cx="56954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Impact" panose="020B0806030902050204" pitchFamily="34" charset="0"/>
              </a:rPr>
              <a:t>HOSPO VOICE</a:t>
            </a:r>
          </a:p>
          <a:p>
            <a:r>
              <a:rPr lang="en-US" dirty="0">
                <a:solidFill>
                  <a:schemeClr val="bg1"/>
                </a:solidFill>
                <a:latin typeface="Impact" panose="020B0806030902050204" pitchFamily="34" charset="0"/>
              </a:rPr>
              <a:t>BUILDING AUSTRALIA’S FIRST DIGITAL UNION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1" y="273844"/>
            <a:ext cx="7886700" cy="99417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rPr>
              <a:t>HOSPO HELP</a:t>
            </a:r>
            <a:endParaRPr lang="en-US" dirty="0">
              <a:latin typeface="Impact" charset="0"/>
              <a:ea typeface="Impact" charset="0"/>
              <a:cs typeface="Impact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1" y="1118020"/>
            <a:ext cx="4349750" cy="389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0720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1" y="273844"/>
            <a:ext cx="7886700" cy="99417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rPr>
              <a:t>HOSPO HELP</a:t>
            </a:r>
            <a:endParaRPr lang="en-US" dirty="0">
              <a:latin typeface="Impact" charset="0"/>
              <a:ea typeface="Impact" charset="0"/>
              <a:cs typeface="Impact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1" y="1268016"/>
            <a:ext cx="4253285" cy="35071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9976" y="246062"/>
            <a:ext cx="2936624" cy="455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2052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F76A98-4E22-6944-8CAD-E7B9C2F09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79342D6-FB06-5D4F-A763-BEB04B5805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04FD6EF-D072-324F-905F-0C328C5A4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700" y="-1"/>
            <a:ext cx="8548744" cy="534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952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ABAADF-1CC1-D244-83E9-1F5BD3E14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FB41AFC-470B-8240-B05D-4915AF90AC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982E99D-6E54-4D44-9E2C-CDBF4F775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462" y="0"/>
            <a:ext cx="73670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0328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39D0E7-6D8A-F14C-A1D1-EB0F0C653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B9D0EE3-08C5-574D-8712-3F06BE6CD4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770F7EB-7707-2940-ADBF-CAE53868F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31750"/>
            <a:ext cx="508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6841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84" name="Google Shape;8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1452" y="0"/>
            <a:ext cx="7881095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91" name="Google Shape;9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98" name="Google Shape;9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0399" y="0"/>
            <a:ext cx="6163200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05" name="Google Shape;10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12" name="Google Shape;11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375" y="0"/>
            <a:ext cx="771524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Rectangle 2"/>
          <p:cNvSpPr/>
          <p:nvPr/>
        </p:nvSpPr>
        <p:spPr>
          <a:xfrm>
            <a:off x="2286000" y="231014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AU" dirty="0">
                <a:hlinkClick r:id="rId2"/>
              </a:rPr>
              <a:t>https://drive.google.com/file/d/1PkjKdsdW1zEmoyvhkVjjn1VY8J6yVceD/view?usp=sharing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112958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19" name="Google Shape;11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375" y="0"/>
            <a:ext cx="771524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CFF19D-AC43-6244-A773-BCC576676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5259AD0-1899-F344-90C9-E0468FE33B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91A7DC1-65BC-694E-9D13-671E59B0A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929" y="-156373"/>
            <a:ext cx="9144000" cy="562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6028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26" name="Google Shape;12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375" y="0"/>
            <a:ext cx="77152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6432F1-FF0E-794A-893A-82F3B27AC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3C031A2-E494-7843-8398-D5949BE78D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5EB0A99-B21A-F14E-B25E-D6669BAE8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4660" y="147525"/>
            <a:ext cx="3895087" cy="17161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C265FD0-FE00-E048-9F6B-4D4C8622A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98" y="1595151"/>
            <a:ext cx="3638870" cy="1650969"/>
          </a:xfrm>
          <a:prstGeom prst="rect">
            <a:avLst/>
          </a:prstGeom>
        </p:spPr>
      </p:pic>
      <p:pic>
        <p:nvPicPr>
          <p:cNvPr id="10" name="Picture 4" descr="mage may contain: text">
            <a:extLst>
              <a:ext uri="{FF2B5EF4-FFF2-40B4-BE49-F238E27FC236}">
                <a16:creationId xmlns:a16="http://schemas.microsoft.com/office/drawing/2014/main" xmlns="" id="{87C930A8-2466-8B42-82F0-B54D45025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43" y="2778795"/>
            <a:ext cx="2232756" cy="223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mage may contain: 1 person">
            <a:extLst>
              <a:ext uri="{FF2B5EF4-FFF2-40B4-BE49-F238E27FC236}">
                <a16:creationId xmlns:a16="http://schemas.microsoft.com/office/drawing/2014/main" xmlns="" id="{FE98E140-FA31-A04F-9EC5-234AF07EB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119" y="27606"/>
            <a:ext cx="2772138" cy="469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363A9C5-BE8E-5648-9B94-25F7121C5F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1472" y="3585814"/>
            <a:ext cx="4062785" cy="1537522"/>
          </a:xfrm>
          <a:prstGeom prst="rect">
            <a:avLst/>
          </a:prstGeom>
        </p:spPr>
      </p:pic>
      <p:sp>
        <p:nvSpPr>
          <p:cNvPr id="14" name="Google Shape;168;p26">
            <a:extLst>
              <a:ext uri="{FF2B5EF4-FFF2-40B4-BE49-F238E27FC236}">
                <a16:creationId xmlns:a16="http://schemas.microsoft.com/office/drawing/2014/main" xmlns="" id="{C29AA7C3-449C-4A4F-8FC9-39CA4E18C14E}"/>
              </a:ext>
            </a:extLst>
          </p:cNvPr>
          <p:cNvSpPr txBox="1">
            <a:spLocks/>
          </p:cNvSpPr>
          <p:nvPr/>
        </p:nvSpPr>
        <p:spPr>
          <a:xfrm>
            <a:off x="131498" y="166410"/>
            <a:ext cx="6728608" cy="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00000"/>
              </a:buClr>
              <a:buSzPts val="2000"/>
              <a:buFont typeface="Lora"/>
              <a:buNone/>
            </a:pPr>
            <a:r>
              <a:rPr lang="en-AU" sz="2200" dirty="0">
                <a:solidFill>
                  <a:schemeClr val="bg1"/>
                </a:solidFill>
                <a:latin typeface="Champion Welterweight" charset="0"/>
                <a:ea typeface="Champion Welterweight" charset="0"/>
                <a:cs typeface="Champion Welterweight" charset="0"/>
                <a:sym typeface="Lora"/>
              </a:rPr>
              <a:t>#WINNING</a:t>
            </a:r>
          </a:p>
        </p:txBody>
      </p:sp>
      <p:pic>
        <p:nvPicPr>
          <p:cNvPr id="11" name="Picture 6" descr="mage may contain: 10 people, people smiling, text">
            <a:extLst>
              <a:ext uri="{FF2B5EF4-FFF2-40B4-BE49-F238E27FC236}">
                <a16:creationId xmlns:a16="http://schemas.microsoft.com/office/drawing/2014/main" xmlns="" id="{D933C55E-E852-F34E-8745-4E512CA6E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982" y="683947"/>
            <a:ext cx="2512344" cy="251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E4BCC7C-EEE7-AE4D-B1AC-F5B5431D57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37511" y="2760891"/>
            <a:ext cx="2548948" cy="226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4051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47" name="Google Shape;14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7500" y="0"/>
            <a:ext cx="3429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7455" y="0"/>
            <a:ext cx="4849096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1" y="273844"/>
            <a:ext cx="7886700" cy="99417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rPr>
              <a:t>CHECK MY PAY</a:t>
            </a:r>
            <a:endParaRPr lang="en-US" dirty="0">
              <a:latin typeface="Impact" charset="0"/>
              <a:ea typeface="Impact" charset="0"/>
              <a:cs typeface="Impact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33"/>
          <a:stretch/>
        </p:blipFill>
        <p:spPr>
          <a:xfrm>
            <a:off x="635499" y="1066502"/>
            <a:ext cx="6102000" cy="3748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5736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1" y="273844"/>
            <a:ext cx="7886700" cy="99417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rPr>
              <a:t>CHECK MY PAY</a:t>
            </a:r>
            <a:endParaRPr lang="en-US" dirty="0">
              <a:latin typeface="Impact" charset="0"/>
              <a:ea typeface="Impact" charset="0"/>
              <a:cs typeface="Impact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51" y="1268016"/>
            <a:ext cx="6582401" cy="356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6519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1" y="273844"/>
            <a:ext cx="7886700" cy="99417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rPr>
              <a:t>HARASSMENT DIARY</a:t>
            </a:r>
            <a:endParaRPr lang="en-US" dirty="0">
              <a:latin typeface="Impact" charset="0"/>
              <a:ea typeface="Impact" charset="0"/>
              <a:cs typeface="Impact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1155700"/>
            <a:ext cx="5053571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5964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1" y="83345"/>
            <a:ext cx="7886700" cy="99417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rPr>
              <a:t>RECORD MY HOURS</a:t>
            </a:r>
            <a:endParaRPr lang="en-US" dirty="0">
              <a:latin typeface="Impact" charset="0"/>
              <a:ea typeface="Impact" charset="0"/>
              <a:cs typeface="Impact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886" y="1014016"/>
            <a:ext cx="3438740" cy="49168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0381" y="259160"/>
            <a:ext cx="215721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240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1" y="273844"/>
            <a:ext cx="7886700" cy="99417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rPr>
              <a:t>FACT SHEETS</a:t>
            </a:r>
            <a:endParaRPr lang="en-US" dirty="0">
              <a:latin typeface="Impact" charset="0"/>
              <a:ea typeface="Impact" charset="0"/>
              <a:cs typeface="Impact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3799" y="800101"/>
            <a:ext cx="2755901" cy="3832622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rPr>
              <a:t>FACT SHEETS ON:</a:t>
            </a:r>
          </a:p>
          <a:p>
            <a:pPr marL="0" indent="0">
              <a:lnSpc>
                <a:spcPct val="100000"/>
              </a:lnSpc>
              <a:buNone/>
            </a:pPr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00000"/>
              </a:lnSpc>
            </a:pP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Breaks</a:t>
            </a:r>
          </a:p>
          <a:p>
            <a:pPr>
              <a:lnSpc>
                <a:spcPct val="100000"/>
              </a:lnSpc>
            </a:pPr>
            <a:r>
              <a:rPr lang="en-US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WorkCover</a:t>
            </a:r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00000"/>
              </a:lnSpc>
            </a:pP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Free Work Trials</a:t>
            </a:r>
          </a:p>
          <a:p>
            <a:pPr>
              <a:lnSpc>
                <a:spcPct val="100000"/>
              </a:lnSpc>
            </a:pP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Sexual Harassment</a:t>
            </a:r>
          </a:p>
          <a:p>
            <a:pPr>
              <a:lnSpc>
                <a:spcPct val="100000"/>
              </a:lnSpc>
            </a:pP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Underpayments</a:t>
            </a:r>
          </a:p>
          <a:p>
            <a:pPr>
              <a:lnSpc>
                <a:spcPct val="100000"/>
              </a:lnSpc>
            </a:pP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Cash In Hand Work</a:t>
            </a:r>
          </a:p>
          <a:p>
            <a:pPr>
              <a:lnSpc>
                <a:spcPct val="100000"/>
              </a:lnSpc>
            </a:pP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Workplace Bullying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986" y="1130299"/>
            <a:ext cx="5217014" cy="520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642064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47</Words>
  <Application>Microsoft Office PowerPoint</Application>
  <PresentationFormat>On-screen Show (16:9)</PresentationFormat>
  <Paragraphs>20</Paragraphs>
  <Slides>24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Simple Light</vt:lpstr>
      <vt:lpstr>PowerPoint Presentation</vt:lpstr>
      <vt:lpstr>PowerPoint Presentation</vt:lpstr>
      <vt:lpstr>PowerPoint Presentation</vt:lpstr>
      <vt:lpstr>PowerPoint Presentation</vt:lpstr>
      <vt:lpstr>CHECK MY PAY</vt:lpstr>
      <vt:lpstr>CHECK MY PAY</vt:lpstr>
      <vt:lpstr>HARASSMENT DIARY</vt:lpstr>
      <vt:lpstr>RECORD MY HOURS</vt:lpstr>
      <vt:lpstr>FACT SHEETS</vt:lpstr>
      <vt:lpstr>HOSPO HELP</vt:lpstr>
      <vt:lpstr>HOSPO HELP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 Smylie</dc:creator>
  <cp:lastModifiedBy>Sara Smylie</cp:lastModifiedBy>
  <cp:revision>6</cp:revision>
  <dcterms:modified xsi:type="dcterms:W3CDTF">2019-10-30T23:28:18Z</dcterms:modified>
</cp:coreProperties>
</file>