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72" r:id="rId2"/>
    <p:sldId id="268" r:id="rId3"/>
    <p:sldId id="267" r:id="rId4"/>
    <p:sldId id="266" r:id="rId5"/>
    <p:sldId id="265" r:id="rId6"/>
    <p:sldId id="264" r:id="rId7"/>
    <p:sldId id="270" r:id="rId8"/>
    <p:sldId id="27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68"/>
    <p:restoredTop sz="94607"/>
  </p:normalViewPr>
  <p:slideViewPr>
    <p:cSldViewPr snapToGrid="0" snapToObjects="1">
      <p:cViewPr varScale="1">
        <p:scale>
          <a:sx n="62" d="100"/>
          <a:sy n="62" d="100"/>
        </p:scale>
        <p:origin x="2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0DDA1A-DABE-A148-B60F-CF79123E8252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F2A9FF-E995-9E47-BBE1-D71D8AC9A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577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A3024-5D5B-1542-927B-CDB8A33894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045AB7-3D20-7944-B806-30DE931CE3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828B1-1B1A-F04E-92B4-9773171FA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174C-2B21-9645-AE3A-1E186B7489A2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181DC-4276-4D4D-BD29-0B77C3398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8AA39A-1841-A945-8850-89B815A77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7542C-4FB8-CA4B-B06B-693FBBB51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553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B7F64-9DCA-094E-9673-D6080BF86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890E65-A348-164E-A00B-3D2CBAC163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EF841D-92A5-7C49-AC69-47F10477B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174C-2B21-9645-AE3A-1E186B7489A2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D509D4-4EF4-EA46-92CA-8A9BE6A44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41EA6A-B94B-8D4C-92C7-D9CE650BC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7542C-4FB8-CA4B-B06B-693FBBB51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307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AB494D-57BE-E744-8D5A-539E96E37B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51199-0E63-3D49-BA7D-5445D6BCA3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495140-2AFF-A44A-A523-EB5AED3BC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174C-2B21-9645-AE3A-1E186B7489A2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D49719-ABDA-844E-817C-9FCBC7AB4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3BE2E9-2411-534D-905C-0576B31B4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7542C-4FB8-CA4B-B06B-693FBBB51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803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85C69-24A5-4C49-892C-71DFF6F50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EA4B90-46F8-2049-8294-82F0DECCE9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99E6DD-9B21-C043-8D72-67E3566F1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174C-2B21-9645-AE3A-1E186B7489A2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13C202-9AA6-C34E-B320-7A81C4956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0F5FC6-E0A0-1E45-A6D0-7022E4254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7542C-4FB8-CA4B-B06B-693FBBB51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684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4DD8B-BAFD-0543-A88B-369BB7F5C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F47D3E-493C-254D-B5CB-193A8F9634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97360-F317-B645-B17A-5694A6CA6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174C-2B21-9645-AE3A-1E186B7489A2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CBB51D-68E7-B241-B20D-898F2B60D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52D91D-9F8E-F04E-87E0-326C5EB26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7542C-4FB8-CA4B-B06B-693FBBB51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523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7097C-B9F3-554C-9FA7-EB76851E7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64BF65-4B35-5445-940B-98F2396184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9B9C0D-2EE9-DA41-9702-027A55446C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05C421-C5B3-204C-9544-897636C9E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174C-2B21-9645-AE3A-1E186B7489A2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BCD147-6444-704A-9F90-E86202770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583A5B-A84D-4D4D-AF70-9B58D2E22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7542C-4FB8-CA4B-B06B-693FBBB51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858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32A6D-9204-804C-A9BF-CCE8EAFF1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11E89A-15EB-7648-AD8B-402D25DC8D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F48E45-3833-864B-992F-2BC40EE023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79638F-D3A6-C042-8179-627F9B14D5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3E2F45-0350-5743-90EF-3ADACD54A8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4F450A-AAD9-E04E-A144-6E75EAD2A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174C-2B21-9645-AE3A-1E186B7489A2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497206-907F-644F-BAD9-B0C939222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5DBEBA-35E4-4F4F-BE3C-62961E2C9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7542C-4FB8-CA4B-B06B-693FBBB51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630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7DE78-726A-F846-80DB-D8E892FFD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77EB51-3F7D-E04F-8FAE-BF2F59E7C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174C-2B21-9645-AE3A-1E186B7489A2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CBA5DD-1375-CF45-8C2C-387D24C62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3F15B3-17B9-B140-8F36-541D095E1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7542C-4FB8-CA4B-B06B-693FBBB51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456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F3E97F-65C7-1142-8FC3-FCF997485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174C-2B21-9645-AE3A-1E186B7489A2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47663D-24F4-1442-A21E-3763B1C91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01A3BE-6BCB-214D-8AE2-BE4B3DDC7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7542C-4FB8-CA4B-B06B-693FBBB51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719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7C9A9-0CD2-234E-826C-8F814E503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9C5D5-1278-2B4E-BF05-C7091B22F5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4EDF08-5BDE-6D42-9E13-6024A787FC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72B5B6-D1D1-2F4E-883C-3555B5D0D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174C-2B21-9645-AE3A-1E186B7489A2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C9F93B-D875-B647-B46B-89FEBBD75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E1F42F-7C6F-2C4E-96B6-6EA77B4EC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7542C-4FB8-CA4B-B06B-693FBBB51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99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24F77-B771-3440-A91C-864EC4369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1C76C5-48AC-164A-AB7C-601B68CCBF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0FCD2-8089-0044-A594-A8BAC1B591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4524DA-6B53-DE4E-BD05-5490FB872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174C-2B21-9645-AE3A-1E186B7489A2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4FB84A-0C0C-DE42-879E-A675A584D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196152-DE40-CA44-A534-D4D7459D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7542C-4FB8-CA4B-B06B-693FBBB51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448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B68D0C-23BF-774B-A6FA-19492985F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2BBD56-3851-5646-A997-93979CE3C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69109C-FF8A-2049-9A53-E569B41A8F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6174C-2B21-9645-AE3A-1E186B7489A2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F74E42-7DA5-144C-A2B2-40B1045830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8A477B-DD60-294B-856A-7218B5FE2E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7542C-4FB8-CA4B-B06B-693FBBB51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369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38FF0D2-BFF0-3740-827B-F46F5AC4C3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16527"/>
            <a:ext cx="9144000" cy="1452563"/>
          </a:xfrm>
          <a:ln w="76200"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#Uniontown Conference</a:t>
            </a:r>
            <a:b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30-31 0ctober 2019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1EE0527-234C-3C4C-A1AC-FC3D40B59E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84170"/>
            <a:ext cx="9144000" cy="1273629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Georgine Clarsen NTEU</a:t>
            </a:r>
          </a:p>
        </p:txBody>
      </p:sp>
    </p:spTree>
    <p:extLst>
      <p:ext uri="{BB962C8B-B14F-4D97-AF65-F5344CB8AC3E}">
        <p14:creationId xmlns:p14="http://schemas.microsoft.com/office/powerpoint/2010/main" val="863641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95A58B-CA49-3E4D-B2A2-489647462C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18" b="11667"/>
          <a:stretch/>
        </p:blipFill>
        <p:spPr>
          <a:xfrm>
            <a:off x="2563585" y="788990"/>
            <a:ext cx="7445828" cy="5108622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282862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D0B9B3-206D-414C-A793-37A5EC83F1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17" t="4048" r="4336" b="15714"/>
          <a:stretch/>
        </p:blipFill>
        <p:spPr>
          <a:xfrm>
            <a:off x="2302328" y="979716"/>
            <a:ext cx="8045285" cy="4947556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756467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27FC5C-E1DE-CA44-903E-050016554C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74" t="4763" r="3945" b="16190"/>
          <a:stretch/>
        </p:blipFill>
        <p:spPr>
          <a:xfrm>
            <a:off x="2481943" y="996042"/>
            <a:ext cx="7560128" cy="4808359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7145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25F4C5-7B3B-8B48-9C3E-9437468785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87" t="3664" r="3653" b="16212"/>
          <a:stretch/>
        </p:blipFill>
        <p:spPr>
          <a:xfrm>
            <a:off x="2808513" y="1387928"/>
            <a:ext cx="6613073" cy="4196443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88086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211010-C5B2-324B-9403-BCBEB9F39F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18" t="3024" r="2766" b="2567"/>
          <a:stretch/>
        </p:blipFill>
        <p:spPr>
          <a:xfrm>
            <a:off x="865414" y="751114"/>
            <a:ext cx="7184572" cy="5404757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780310-B6BE-1040-8FA9-758D81113118}"/>
              </a:ext>
            </a:extLst>
          </p:cNvPr>
          <p:cNvSpPr txBox="1"/>
          <p:nvPr/>
        </p:nvSpPr>
        <p:spPr>
          <a:xfrm>
            <a:off x="8654144" y="5694206"/>
            <a:ext cx="2939142" cy="461665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ARU Banner, 1940s</a:t>
            </a:r>
          </a:p>
        </p:txBody>
      </p:sp>
    </p:spTree>
    <p:extLst>
      <p:ext uri="{BB962C8B-B14F-4D97-AF65-F5344CB8AC3E}">
        <p14:creationId xmlns:p14="http://schemas.microsoft.com/office/powerpoint/2010/main" val="1586683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74B199-C97E-D647-A5F1-BBBEC6B8F7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8" r="958"/>
          <a:stretch/>
        </p:blipFill>
        <p:spPr>
          <a:xfrm>
            <a:off x="1123950" y="751114"/>
            <a:ext cx="9848850" cy="5471886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100368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1AC0FD7-6EDF-EA4E-9393-1A1FCEA1EC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0329" y="3592286"/>
            <a:ext cx="9144000" cy="897392"/>
          </a:xfrm>
          <a:ln w="76200"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Thank 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11819374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15</Words>
  <Application>Microsoft Office PowerPoint</Application>
  <PresentationFormat>Widescreen</PresentationFormat>
  <Paragraphs>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#Uniontown Conference 30-31 0ctober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Uniontown</dc:title>
  <dc:creator>Microsoft Office User</dc:creator>
  <cp:lastModifiedBy>Diane Ridley</cp:lastModifiedBy>
  <cp:revision>11</cp:revision>
  <dcterms:created xsi:type="dcterms:W3CDTF">2019-10-22T04:50:42Z</dcterms:created>
  <dcterms:modified xsi:type="dcterms:W3CDTF">2019-10-29T04:59:49Z</dcterms:modified>
</cp:coreProperties>
</file>