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88" r:id="rId5"/>
    <p:sldId id="290" r:id="rId6"/>
    <p:sldId id="292" r:id="rId7"/>
    <p:sldId id="291" r:id="rId8"/>
    <p:sldId id="309" r:id="rId9"/>
    <p:sldId id="289" r:id="rId10"/>
    <p:sldId id="308" r:id="rId11"/>
    <p:sldId id="300" r:id="rId12"/>
    <p:sldId id="294" r:id="rId13"/>
    <p:sldId id="299" r:id="rId14"/>
    <p:sldId id="293" r:id="rId15"/>
    <p:sldId id="298" r:id="rId16"/>
    <p:sldId id="295" r:id="rId17"/>
    <p:sldId id="301" r:id="rId18"/>
    <p:sldId id="305" r:id="rId19"/>
    <p:sldId id="307" r:id="rId20"/>
    <p:sldId id="306" r:id="rId21"/>
    <p:sldId id="304" r:id="rId22"/>
    <p:sldId id="302" r:id="rId23"/>
    <p:sldId id="297" r:id="rId24"/>
    <p:sldId id="29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5" d="100"/>
          <a:sy n="45" d="100"/>
        </p:scale>
        <p:origin x="79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D024-4208-4B3C-AF39-C55794F8C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DAF687-1487-425C-A5A7-010716D090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9F527-44FA-48DB-BA12-CF420BD5B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17DE8-16D7-4CAA-A947-EFABF2F60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D1D99-2EC8-4785-999C-6B1CA037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938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9291B-60FF-422C-B817-45F2D768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F7D70E-12F2-4D40-85FE-4503438B17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DD1CA-C022-45EA-BA4F-F08C2A2AD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FFCC6-3A2A-421A-9685-4D06B0549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50591F-433A-42A3-BA30-F7ECED25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63285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700AF2-E8DF-4D8C-B521-DD7A0FDB73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DF446-9550-4AB2-A1C9-CF65BE147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BA1C-9C12-432F-9B5A-5A71CF3C6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155B2-DC88-49D2-AB10-B98EA9F82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9A31E-7A8E-416E-B434-6409117A6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9184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8575-6585-4069-951F-5A7699B3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CA031-5829-4691-A74C-5232AC8E3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92C39-70F8-42E0-83D2-9FF464F54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4D29E-B078-412E-9233-BD2E09CB3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B6A54-2550-44F4-B65A-DFCDF5819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077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72774-E7EC-4A65-96C8-39C2582A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ACCEC1-FF05-4C62-8BEC-1A9EA0BC5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96636-1A15-45A7-B0E7-D155C0C60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E4078-5A74-46A1-A88C-69C9354E0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743F3-3BFB-445A-B75D-5C0EB0C22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8700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104B-18F4-415F-929C-00F4F5CB2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A766F7-8BBD-4F63-9539-C30A4CE34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A23E6-B08E-4D16-8289-E1A22EE45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F8475-6C38-4D1E-9FC4-B12D0B92D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A78D3-FBB7-4D26-9085-719FE3C7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2DDB-504A-4FA4-9D89-0B4F8F257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400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D4B82-ED68-4A68-8527-942918D40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07098-1E6A-48D1-B766-431C3EFC2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62865-EF6C-4878-90D4-8F1CB7E743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7B491E-5263-47BE-B059-C35328BF6F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26D914-0B48-4563-BACD-392A8A5C4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40FCCF-A529-4EE7-ABDC-567B27668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E80F9D-D392-4F57-A506-78F02E95B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67DEA5-0223-4655-8B7F-6B83A1B19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26873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623E1-E796-4D08-ABE9-07A66E601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F7844F-1C9E-4C00-A060-2B3C6B3A1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05530B-2735-4090-B802-97F827639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D0E1C-5019-403C-A7EF-6FB539854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6644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50D09F-9A21-44CE-A255-979A593DC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EEE85-4C05-4FC9-B401-3679AB51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8A2FA8-8C43-48BB-8AE7-030B1F73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1759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D6699-3040-4D17-BB0C-270B98A6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484F1E-1D3B-4241-9CF0-348B38D1DD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D691E-79A4-474D-8E47-079DC5B3B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F573A4-5B0A-4591-8C52-30191A98E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9DB13-9C48-403F-98A8-680C1C9A0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463A1-32A7-496E-9224-4A2E9459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791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5707E-3C3D-4840-8DE4-BA4C11E9D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08F237-26A1-48FE-A941-700EAA26B1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C7B9DA-36DB-4C57-A781-16E5DD9DB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FC11E3-6007-4117-A196-369569C3D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682DE-7984-40B1-A956-F902DF40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C9AB0-D30D-4693-8B9F-7100F6C4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579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2973A-3E27-4FA5-9CC6-D8077E9D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C0EFA-7870-45C0-BD98-C397F7FEB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07EAEF-7377-4427-99FD-63C269C6E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2D304-0985-45FB-A7C6-9B1DD8A75265}" type="datetimeFigureOut">
              <a:rPr lang="en-AU" smtClean="0"/>
              <a:t>27/10/2019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7BA8C-FC2C-4261-93EF-1757B1E8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9F570-BC5C-461E-8E1C-BBB02B767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32B95-5E61-4F76-A2A0-B43CB7C3C89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7303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A8F7F5-5E28-49E2-97B1-4E813D0F1797}"/>
              </a:ext>
            </a:extLst>
          </p:cNvPr>
          <p:cNvSpPr/>
          <p:nvPr/>
        </p:nvSpPr>
        <p:spPr>
          <a:xfrm>
            <a:off x="1180141" y="1124125"/>
            <a:ext cx="3198912" cy="1868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Organisers Tool Kit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Survival Guide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ASU Organiser </a:t>
            </a:r>
            <a:b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Sharon Callaghan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403CD-084C-429F-83B2-A337D528E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767" y="1031845"/>
            <a:ext cx="5944908" cy="41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15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240555" y="2211354"/>
            <a:ext cx="4323069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the Tenants’ Union ACT Campaign Launch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C701DA3-104C-4058-9BC6-1BA7CD7F2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47" y="1024034"/>
            <a:ext cx="5825412" cy="4369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5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240555" y="2211354"/>
            <a:ext cx="4323069" cy="1173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Campaign Events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Won’t Wait Campaign - Illawarra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DCB9827-D2D1-4937-A1E7-6FECDCE17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696" y="1576354"/>
            <a:ext cx="5053304" cy="33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B940EC8-667D-4B89-AA57-7038545F2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68" y="964733"/>
            <a:ext cx="5851576" cy="448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92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240555" y="2211354"/>
            <a:ext cx="4323069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we organise in our </a:t>
            </a:r>
            <a:r>
              <a:rPr lang="en-A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communtiies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we can put pressure on local MPs to support our campaign demands.</a:t>
            </a:r>
          </a:p>
        </p:txBody>
      </p:sp>
      <p:pic>
        <p:nvPicPr>
          <p:cNvPr id="6" name="Picture 5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48B16990-B5B0-47A9-9589-E3EA77343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8" y="1117620"/>
            <a:ext cx="5671300" cy="390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89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5278499" y="5505179"/>
            <a:ext cx="432306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Local Media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24A12-7874-4087-BE2B-F1E8C76C4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160" y="360812"/>
            <a:ext cx="4579811" cy="48967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609135-E1C9-4DE2-99F2-FCFCAB498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655" y="392403"/>
            <a:ext cx="4579811" cy="48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34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8191531" y="2805714"/>
            <a:ext cx="432306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Penrith NDIS Rally</a:t>
            </a:r>
          </a:p>
        </p:txBody>
      </p:sp>
      <p:pic>
        <p:nvPicPr>
          <p:cNvPr id="6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950871D-4505-49CA-8604-FBBED1B4A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9"/>
          <a:stretch/>
        </p:blipFill>
        <p:spPr>
          <a:xfrm>
            <a:off x="548640" y="450088"/>
            <a:ext cx="6438900" cy="527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50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8365267" y="2696832"/>
            <a:ext cx="432306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Newcastle rally</a:t>
            </a:r>
          </a:p>
        </p:txBody>
      </p:sp>
      <p:pic>
        <p:nvPicPr>
          <p:cNvPr id="10" name="Picture 9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B9F8237-DD07-4DDF-898F-701A9FD59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64" y="1229868"/>
            <a:ext cx="6048756" cy="403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86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8539003" y="2750850"/>
            <a:ext cx="432306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Wollongong Rally</a:t>
            </a:r>
          </a:p>
        </p:txBody>
      </p:sp>
      <p:pic>
        <p:nvPicPr>
          <p:cNvPr id="8" name="Picture 7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E49FA5F4-75CC-4480-9F94-FB31A8781A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84" y="1216152"/>
            <a:ext cx="6144768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970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5073472" y="4405914"/>
            <a:ext cx="2045056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NDIS rally in Ballina</a:t>
            </a:r>
          </a:p>
        </p:txBody>
      </p:sp>
      <p:pic>
        <p:nvPicPr>
          <p:cNvPr id="11" name="Picture 10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1A756DDB-7FE3-41FA-8427-8DB8FD6563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92" y="1580835"/>
            <a:ext cx="7976616" cy="252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30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780051" y="2806560"/>
            <a:ext cx="432306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 Broken Hill NDIS Rally!</a:t>
            </a:r>
          </a:p>
        </p:txBody>
      </p:sp>
      <p:pic>
        <p:nvPicPr>
          <p:cNvPr id="6" name="Picture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AE1FB128-2D0F-484B-A1FE-A79F85415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905256"/>
            <a:ext cx="6071616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07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150FBA-3EDE-47F2-B9F9-47798BF4AD3D}"/>
              </a:ext>
            </a:extLst>
          </p:cNvPr>
          <p:cNvSpPr/>
          <p:nvPr/>
        </p:nvSpPr>
        <p:spPr>
          <a:xfrm>
            <a:off x="1123775" y="4143003"/>
            <a:ext cx="9525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0" i="0" dirty="0">
                <a:solidFill>
                  <a:srgbClr val="262626"/>
                </a:solidFill>
                <a:effectLst/>
              </a:rPr>
              <a:t>The Australian Services Union is tens of thousands of workers who have united to protect and improve our wages and working conditions. </a:t>
            </a:r>
            <a:r>
              <a:rPr lang="en-AU" dirty="0">
                <a:solidFill>
                  <a:srgbClr val="262626"/>
                </a:solidFill>
              </a:rPr>
              <a:t>We work across Disability Services, Community Services, Public Transport, Public Water, Airlines, Shipping, Travel and IT.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97895-A4DD-43F9-BD57-F70CDDDAE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329" y="946297"/>
            <a:ext cx="95250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07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240555" y="2211354"/>
            <a:ext cx="4323069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 to pack a portable campaign office</a:t>
            </a:r>
          </a:p>
        </p:txBody>
      </p:sp>
      <p:pic>
        <p:nvPicPr>
          <p:cNvPr id="6" name="Picture 5" descr="A stack of flyers on a table&#10;&#10;Description automatically generated">
            <a:extLst>
              <a:ext uri="{FF2B5EF4-FFF2-40B4-BE49-F238E27FC236}">
                <a16:creationId xmlns:a16="http://schemas.microsoft.com/office/drawing/2014/main" id="{7DC05A47-D2D2-4C99-9545-111DCD604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33" y="981511"/>
            <a:ext cx="5788404" cy="434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375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240555" y="2211354"/>
            <a:ext cx="4323069" cy="1469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Organising can be a tough long road.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don’t call it the struggle for nothing!</a:t>
            </a:r>
          </a:p>
        </p:txBody>
      </p:sp>
      <p:pic>
        <p:nvPicPr>
          <p:cNvPr id="7" name="Picture 6" descr="A large red sign with white letters on a cloudy day&#10;&#10;Description automatically generated">
            <a:extLst>
              <a:ext uri="{FF2B5EF4-FFF2-40B4-BE49-F238E27FC236}">
                <a16:creationId xmlns:a16="http://schemas.microsoft.com/office/drawing/2014/main" id="{CDF51907-41EB-4884-8C44-3F39D808D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84" y="989046"/>
            <a:ext cx="5125616" cy="384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33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295419" y="1827306"/>
            <a:ext cx="4323069" cy="299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Organising</a:t>
            </a:r>
          </a:p>
          <a:p>
            <a:pPr lvl="0"/>
            <a:endParaRPr lang="en-AU" dirty="0"/>
          </a:p>
          <a:p>
            <a:pPr lvl="0"/>
            <a:r>
              <a:rPr lang="en-AU" dirty="0"/>
              <a:t>Subdivisions</a:t>
            </a:r>
          </a:p>
          <a:p>
            <a:pPr lvl="0"/>
            <a:r>
              <a:rPr lang="en-AU" dirty="0"/>
              <a:t>Town Halls</a:t>
            </a:r>
          </a:p>
          <a:p>
            <a:pPr lvl="0"/>
            <a:r>
              <a:rPr lang="en-AU" dirty="0"/>
              <a:t>Rallies</a:t>
            </a:r>
          </a:p>
          <a:p>
            <a:pPr lvl="0"/>
            <a:r>
              <a:rPr lang="en-AU" dirty="0"/>
              <a:t>Launches &amp; Events</a:t>
            </a:r>
          </a:p>
          <a:p>
            <a:pPr lvl="0"/>
            <a:r>
              <a:rPr lang="en-AU" dirty="0"/>
              <a:t>Email and phone communications</a:t>
            </a:r>
          </a:p>
          <a:p>
            <a:r>
              <a:rPr lang="en-AU" dirty="0"/>
              <a:t>Regional media</a:t>
            </a:r>
          </a:p>
          <a:p>
            <a:pPr lvl="0"/>
            <a:endParaRPr lang="en-AU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sign on the side of the road&#10;&#10;Description automatically generated">
            <a:extLst>
              <a:ext uri="{FF2B5EF4-FFF2-40B4-BE49-F238E27FC236}">
                <a16:creationId xmlns:a16="http://schemas.microsoft.com/office/drawing/2014/main" id="{2E0BDB73-9257-4FC6-ABEB-BD9CD5C2D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0" y="1087790"/>
            <a:ext cx="5449077" cy="40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13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pic>
        <p:nvPicPr>
          <p:cNvPr id="1030" name="Picture 6" descr="Image result for nsw map">
            <a:extLst>
              <a:ext uri="{FF2B5EF4-FFF2-40B4-BE49-F238E27FC236}">
                <a16:creationId xmlns:a16="http://schemas.microsoft.com/office/drawing/2014/main" id="{EB053087-6D9D-4646-AEF7-E0F84DBD0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" t="2208" r="1874" b="2010"/>
          <a:stretch/>
        </p:blipFill>
        <p:spPr bwMode="auto">
          <a:xfrm>
            <a:off x="839755" y="886409"/>
            <a:ext cx="5075854" cy="45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F1C787-6DC3-408B-8405-8C5993975638}"/>
              </a:ext>
            </a:extLst>
          </p:cNvPr>
          <p:cNvSpPr/>
          <p:nvPr/>
        </p:nvSpPr>
        <p:spPr>
          <a:xfrm>
            <a:off x="7130827" y="1759775"/>
            <a:ext cx="4323069" cy="27692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ASU offices in: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Redfern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Penrith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Wollongong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Newcastle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Lismore</a:t>
            </a:r>
          </a:p>
        </p:txBody>
      </p:sp>
    </p:spTree>
    <p:extLst>
      <p:ext uri="{BB962C8B-B14F-4D97-AF65-F5344CB8AC3E}">
        <p14:creationId xmlns:p14="http://schemas.microsoft.com/office/powerpoint/2010/main" val="1456533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F1C787-6DC3-408B-8405-8C5993975638}"/>
              </a:ext>
            </a:extLst>
          </p:cNvPr>
          <p:cNvSpPr/>
          <p:nvPr/>
        </p:nvSpPr>
        <p:spPr>
          <a:xfrm>
            <a:off x="7130827" y="1759775"/>
            <a:ext cx="4323069" cy="1367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use these offices as Regional Hubs for members and activists.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hold meetings and events and have campaign materials available.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2D171C9-51D7-4A12-B0D1-3B641F462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7" y="1013118"/>
            <a:ext cx="6395496" cy="42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158259" y="1881995"/>
            <a:ext cx="4323069" cy="176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Subdivision Meetings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have union meetings at workplace, employer, sector, industry, and regional levels. </a:t>
            </a:r>
          </a:p>
        </p:txBody>
      </p:sp>
      <p:pic>
        <p:nvPicPr>
          <p:cNvPr id="6" name="Picture 5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0A71A428-4257-48FB-A6C4-73DF11396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03" y="1148333"/>
            <a:ext cx="6044184" cy="4031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22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583B2BE-7159-48BB-9422-D58C2356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1541486"/>
            <a:ext cx="5063736" cy="324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158259" y="1881995"/>
            <a:ext cx="4323069" cy="2564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Town Hall Meetings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members are invited to meet up for a regional union meeting.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call, email and send SMS reminders to maximise attendance.</a:t>
            </a:r>
          </a:p>
        </p:txBody>
      </p:sp>
    </p:spTree>
    <p:extLst>
      <p:ext uri="{BB962C8B-B14F-4D97-AF65-F5344CB8AC3E}">
        <p14:creationId xmlns:p14="http://schemas.microsoft.com/office/powerpoint/2010/main" val="3063102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240555" y="2211354"/>
            <a:ext cx="4323069" cy="968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find some special places for union meetings – like these Port Macquarie members did!</a:t>
            </a:r>
          </a:p>
        </p:txBody>
      </p:sp>
      <p:pic>
        <p:nvPicPr>
          <p:cNvPr id="10" name="Picture 9" descr="A person in a green room&#10;&#10;Description automatically generated">
            <a:extLst>
              <a:ext uri="{FF2B5EF4-FFF2-40B4-BE49-F238E27FC236}">
                <a16:creationId xmlns:a16="http://schemas.microsoft.com/office/drawing/2014/main" id="{619FC0DF-E0D2-4416-927C-54D8475E0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8"/>
          <a:stretch/>
        </p:blipFill>
        <p:spPr>
          <a:xfrm>
            <a:off x="696297" y="1339473"/>
            <a:ext cx="5428236" cy="30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4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automatically generated">
            <a:extLst>
              <a:ext uri="{FF2B5EF4-FFF2-40B4-BE49-F238E27FC236}">
                <a16:creationId xmlns:a16="http://schemas.microsoft.com/office/drawing/2014/main" id="{D288D8C2-86D9-45A2-9787-F72E47BE5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573" y="5880731"/>
            <a:ext cx="1648572" cy="6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8EFEF7-9034-4B59-BEA7-04D70ACA4AFD}"/>
              </a:ext>
            </a:extLst>
          </p:cNvPr>
          <p:cNvSpPr txBox="1"/>
          <p:nvPr/>
        </p:nvSpPr>
        <p:spPr>
          <a:xfrm>
            <a:off x="355855" y="6218553"/>
            <a:ext cx="7765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i="1" dirty="0"/>
              <a:t>Australian Services Union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8B757-B016-4117-97AA-4EA34B43DA86}"/>
              </a:ext>
            </a:extLst>
          </p:cNvPr>
          <p:cNvSpPr/>
          <p:nvPr/>
        </p:nvSpPr>
        <p:spPr>
          <a:xfrm>
            <a:off x="7707086" y="2211354"/>
            <a:ext cx="3856538" cy="1766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Regional launches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launched our </a:t>
            </a:r>
            <a:r>
              <a:rPr lang="en-A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Preventing &amp; Responding to DV in the Workplace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Kit in the Illawarra and Canberra. </a:t>
            </a:r>
          </a:p>
        </p:txBody>
      </p:sp>
      <p:pic>
        <p:nvPicPr>
          <p:cNvPr id="6" name="Picture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81C6BC81-2F1A-4D3A-9248-259740CAF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76" y="988527"/>
            <a:ext cx="6536871" cy="435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721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6CF242CF0BFF49B07A89F9344241B4" ma:contentTypeVersion="8" ma:contentTypeDescription="Create a new document." ma:contentTypeScope="" ma:versionID="75a66fcaf5a8de55dad83164d7afb334">
  <xsd:schema xmlns:xsd="http://www.w3.org/2001/XMLSchema" xmlns:xs="http://www.w3.org/2001/XMLSchema" xmlns:p="http://schemas.microsoft.com/office/2006/metadata/properties" xmlns:ns3="fc6a8d13-54bb-4c38-b735-f19c2961d848" targetNamespace="http://schemas.microsoft.com/office/2006/metadata/properties" ma:root="true" ma:fieldsID="7abe19c4039a4a95d3fba7a954246c61" ns3:_="">
    <xsd:import namespace="fc6a8d13-54bb-4c38-b735-f19c2961d8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6a8d13-54bb-4c38-b735-f19c2961d8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59BCC85-1D3D-4F49-9C3D-D696400893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6a8d13-54bb-4c38-b735-f19c2961d8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2B5B04E-5BE8-4F40-B1CC-8F679C7144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CB17EF4-392C-4084-A7C4-271FD98EF2A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332</Words>
  <Application>Microsoft Office PowerPoint</Application>
  <PresentationFormat>Widescreen</PresentationFormat>
  <Paragraphs>70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 Patton</dc:creator>
  <cp:lastModifiedBy>Sharon Callaghan</cp:lastModifiedBy>
  <cp:revision>8</cp:revision>
  <dcterms:created xsi:type="dcterms:W3CDTF">2019-10-24T23:08:23Z</dcterms:created>
  <dcterms:modified xsi:type="dcterms:W3CDTF">2019-10-28T01:02:19Z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0x010100386CF242CF0BFF49B07A89F9344241B4</vt:lpwstr>
  </property>
</Properties>
</file>