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72" r:id="rId3"/>
    <p:sldId id="269" r:id="rId4"/>
    <p:sldId id="271" r:id="rId5"/>
    <p:sldId id="275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D284B-C216-4504-AE5B-AF02B298184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432A-EA6F-4051-B4AC-DA07EC8F1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E56A6-792C-AD4C-837C-9D9067EAC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545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things happening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Retention strategies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up time?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retention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analytics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and non member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and data bases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know so much more about what workers care about.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union</a:t>
            </a:r>
          </a:p>
          <a:p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Hospo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voice and Hairstylists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bases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leap forward in our capability – Membership. Campaigns, growth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under 30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 up everywhere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Desperate need for a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E56A6-792C-AD4C-837C-9D9067EAC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017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things happening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Retention strategies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up time?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retention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analytics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and non member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and data bases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know so much more about what workers care about.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union</a:t>
            </a:r>
          </a:p>
          <a:p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Hospo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voice and Hairstylists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bases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leap forward in our capability – Membership. Campaigns, growth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under 30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 up everywhere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Desperate need for a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E56A6-792C-AD4C-837C-9D9067EAC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1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things happening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Retention strategies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up time?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retention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analytics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and non member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and data bases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know so much more about what workers care about.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union</a:t>
            </a:r>
          </a:p>
          <a:p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Hospo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voice and Hairstylists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bases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leap forward in our capability – Membership. Campaigns, growth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under 30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 up everywhere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Desperate need for a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E56A6-792C-AD4C-837C-9D9067EAC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028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things happening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Retention strategies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up time?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retention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analytics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and non member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and data bases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know so much more about what workers care about.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union</a:t>
            </a:r>
          </a:p>
          <a:p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Hospo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voice and Hairstylists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bases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leap forward in our capability – Membership. Campaigns, growth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under 30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 up everywhere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Desperate need for a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E56A6-792C-AD4C-837C-9D9067EAC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994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things happening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Retention strategies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Full up time?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retention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analytics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and non member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and data bases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know so much more about what workers care about.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union</a:t>
            </a:r>
          </a:p>
          <a:p>
            <a:r>
              <a:rPr lang="en-A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Hospo</a:t>
            </a: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voice and Hairstylists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bases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leap forward in our capability – Membership. Campaigns, growth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under 30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Comes up everywhere </a:t>
            </a:r>
          </a:p>
          <a:p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Desperate need for a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E56A6-792C-AD4C-837C-9D9067EAC3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0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329" y="3284107"/>
            <a:ext cx="8309317" cy="1638960"/>
          </a:xfr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329" y="5078437"/>
            <a:ext cx="8309317" cy="98122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8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90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2012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2681218-A92D-C946-A3E6-281635C0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90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7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FB6600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lang="en-US" sz="1600" b="1" smtClean="0">
                <a:effectLst/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7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53329" y="3284107"/>
            <a:ext cx="8309317" cy="163896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53329" y="5078437"/>
            <a:ext cx="8309317" cy="98122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8799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B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43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43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4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FB66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6600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36070"/>
          </a:xfrm>
        </p:spPr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6600"/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36070"/>
          </a:xfrm>
        </p:spPr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B66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3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020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57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5643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96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853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382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5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Franklin Gothic Demi" panose="020B0603020102020204" pitchFamily="34" charset="0"/>
              </a:rPr>
              <a:t>Australia needs a pay rise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329" y="5078437"/>
            <a:ext cx="8997071" cy="981222"/>
          </a:xfrm>
        </p:spPr>
        <p:txBody>
          <a:bodyPr/>
          <a:lstStyle/>
          <a:p>
            <a:r>
              <a:rPr lang="en-US" dirty="0"/>
              <a:t>Especially regional Australia		</a:t>
            </a:r>
          </a:p>
        </p:txBody>
      </p:sp>
    </p:spTree>
    <p:extLst>
      <p:ext uri="{BB962C8B-B14F-4D97-AF65-F5344CB8AC3E}">
        <p14:creationId xmlns:p14="http://schemas.microsoft.com/office/powerpoint/2010/main" val="32834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65C1-D6D5-9045-834F-6448EAA6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 wages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71DCA-E054-1648-A8C1-1483D124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0" y="1690688"/>
            <a:ext cx="7734300" cy="3255962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Six years of low wage growth</a:t>
            </a:r>
            <a:br>
              <a:rPr lang="en-US" sz="3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hurting the economy </a:t>
            </a:r>
            <a:br>
              <a:rPr lang="en-US" sz="3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Trickle down economic experiment has failed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65C1-D6D5-9045-834F-6448EAA6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the Morrison’s agenda?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71DCA-E054-1648-A8C1-1483D124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1825624"/>
            <a:ext cx="8737600" cy="3829587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it easier to unfairly dismiss workers</a:t>
            </a:r>
            <a:b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Allow employers to classify any job as casual</a:t>
            </a:r>
            <a:b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“crime and punishment” frame for wage theft</a:t>
            </a:r>
            <a:b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Removing the current BOOT so workers can be paid less than the award</a:t>
            </a:r>
            <a:b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 scrutiny of non-union EBA proposals before they become law</a:t>
            </a:r>
            <a:br>
              <a:rPr lang="en-AU" sz="2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Lock in Greenfield Agreements for the life of a project</a:t>
            </a:r>
            <a:br>
              <a:rPr lang="en-AU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sz="2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AU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Building Code</a:t>
            </a: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1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65C1-D6D5-9045-834F-6448EAA6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on the agenda?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71DCA-E054-1648-A8C1-1483D124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9525000" cy="3829587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 is in the grip of a low wage crisis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 theft has become a business model for some employers, ripping off their own workers and distorting the market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experience some of the highest levels of insecure work in the world. It’s harming the economy and generating inequality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women still experience a 14% gender-based pay gap and are likely to retire with 47% less super.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65C1-D6D5-9045-834F-6448EAA6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Australia Needs to </a:t>
            </a:r>
            <a:r>
              <a:rPr lang="en-US" dirty="0" err="1"/>
              <a:t>Organise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71DCA-E054-1648-A8C1-1483D124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825624"/>
            <a:ext cx="6350000" cy="3829587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trade not free trade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 in skills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multiplier effect of secure local jobs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0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65C1-D6D5-9045-834F-6448EAA6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pathway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71DCA-E054-1648-A8C1-1483D124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825624"/>
            <a:ext cx="6350000" cy="3829587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 v The Fair Work Act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matter of public interest requires the public to be interested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don’t where you’re going any road will do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C24FB1-87B3-574C-977D-8A976ABB6139}" vid="{CBB16048-C67C-DA42-9673-242D62835C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451</Words>
  <Application>Microsoft Office PowerPoint</Application>
  <PresentationFormat>Widescreen</PresentationFormat>
  <Paragraphs>113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Demi</vt:lpstr>
      <vt:lpstr>Helvetica</vt:lpstr>
      <vt:lpstr>Symbol</vt:lpstr>
      <vt:lpstr>1_Office Theme</vt:lpstr>
      <vt:lpstr>Australia needs a pay rise</vt:lpstr>
      <vt:lpstr>We have a wages crisis</vt:lpstr>
      <vt:lpstr>What’s on the Morrison’s agenda?</vt:lpstr>
      <vt:lpstr>What should be on the agenda?</vt:lpstr>
      <vt:lpstr>Regional Australia Needs to Organise</vt:lpstr>
      <vt:lpstr>A pathway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Porter Review of IR</dc:title>
  <dc:creator>Geoff Derrick</dc:creator>
  <cp:lastModifiedBy>Diane Ridley</cp:lastModifiedBy>
  <cp:revision>9</cp:revision>
  <dcterms:created xsi:type="dcterms:W3CDTF">2019-10-23T22:00:22Z</dcterms:created>
  <dcterms:modified xsi:type="dcterms:W3CDTF">2019-10-29T05:01:36Z</dcterms:modified>
</cp:coreProperties>
</file>